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60" d="100"/>
          <a:sy n="60" d="100"/>
        </p:scale>
        <p:origin x="-1550" y="-6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6000" b="1" dirty="0"/>
              <a:t>Экскурсия в дом Бажанова 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Детская </a:t>
            </a:r>
            <a:r>
              <a:rPr lang="ru-RU" sz="6000" b="1" dirty="0"/>
              <a:t>библиотека имени </a:t>
            </a:r>
            <a:r>
              <a:rPr lang="ru-RU" sz="6000" b="1" dirty="0" smtClean="0"/>
              <a:t>А.С</a:t>
            </a:r>
            <a:r>
              <a:rPr lang="ru-RU" sz="6000" b="1" dirty="0"/>
              <a:t>. Пушкина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917080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ПОСЕЩЕНИЕ студентами </a:t>
            </a:r>
            <a:r>
              <a:rPr lang="ru-RU" sz="1800" b="1" dirty="0"/>
              <a:t>Академии управления городской </a:t>
            </a:r>
            <a:r>
              <a:rPr lang="ru-RU" sz="1800" b="1" dirty="0" smtClean="0"/>
              <a:t>средой, </a:t>
            </a:r>
            <a:r>
              <a:rPr lang="ru-RU" sz="1800" b="1" dirty="0"/>
              <a:t>градостроительства и печати (группа 9А-221) </a:t>
            </a:r>
            <a:r>
              <a:rPr lang="ru-RU" sz="1800" b="1" dirty="0"/>
              <a:t>ОРГАНИЗОВАЛА </a:t>
            </a:r>
            <a:r>
              <a:rPr lang="ru-RU" sz="1800" b="1" smtClean="0"/>
              <a:t>БИБЛИОТЕКА Академии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8453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6542" y="3226682"/>
            <a:ext cx="8272405" cy="3323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Дом, который ласково называли «замком» не мог не иметь тайной комнаты! </a:t>
            </a:r>
            <a:r>
              <a:rPr lang="ru-RU" dirty="0" smtClean="0"/>
              <a:t>Так </a:t>
            </a:r>
            <a:r>
              <a:rPr lang="ru-RU" dirty="0"/>
              <a:t>архитектор создал тайник, который не был отражен на плане, однако упоминался в газетах.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Долго </a:t>
            </a:r>
            <a:r>
              <a:rPr lang="ru-RU" dirty="0"/>
              <a:t>не было никакой информации о местоположении и существовании тайной комнаты, но в 1926 году одна рижская газета выпустила статью, в которой говорилось о сейфовой комнате в доме Бажанова, один сейф которой был вскрыт.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данный момент актуальной информации о тайной комнате нет.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429" t="28105" b="30711"/>
          <a:stretch/>
        </p:blipFill>
        <p:spPr>
          <a:xfrm>
            <a:off x="110947" y="46877"/>
            <a:ext cx="3361159" cy="223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5213" b="17719"/>
          <a:stretch/>
        </p:blipFill>
        <p:spPr>
          <a:xfrm>
            <a:off x="110947" y="2341283"/>
            <a:ext cx="3343453" cy="4326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8253"/>
          <a:stretch/>
        </p:blipFill>
        <p:spPr>
          <a:xfrm>
            <a:off x="5900900" y="46877"/>
            <a:ext cx="1994087" cy="2213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566" t="17196" r="-1459" b="21207"/>
          <a:stretch/>
        </p:blipFill>
        <p:spPr>
          <a:xfrm>
            <a:off x="3565337" y="50800"/>
            <a:ext cx="2242332" cy="222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3889" b="42614"/>
          <a:stretch/>
        </p:blipFill>
        <p:spPr>
          <a:xfrm>
            <a:off x="8015116" y="46877"/>
            <a:ext cx="3838944" cy="222642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81655" y="2391014"/>
            <a:ext cx="8422180" cy="835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Малая столовая или Гербовый зал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6904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838574"/>
            <a:ext cx="4419600" cy="5109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В Большой столовой нас встречает прекрасный камин, стилизованный под шлем, который дополняет люстра-щит на потолке.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Геройскую </a:t>
            </a:r>
            <a:r>
              <a:rPr lang="ru-RU" sz="1800" dirty="0"/>
              <a:t>атмосферу дополняет богатырский фриз, который на донный момент находится в русском музее. Особенность фриза была в том, что если сложить все кусочки вместе, то получится одна большая картина-панорама Руси с полями, лесами и известными персонажами </a:t>
            </a:r>
            <a:r>
              <a:rPr lang="ru-RU" sz="1800" dirty="0" smtClean="0"/>
              <a:t>сказок </a:t>
            </a:r>
            <a:r>
              <a:rPr lang="ru-RU" sz="1800" dirty="0"/>
              <a:t>и былин.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197" t="9630" r="10247" b="17963"/>
          <a:stretch/>
        </p:blipFill>
        <p:spPr>
          <a:xfrm>
            <a:off x="8305800" y="14754"/>
            <a:ext cx="3886200" cy="496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222" r="15185" b="26667"/>
          <a:stretch/>
        </p:blipFill>
        <p:spPr>
          <a:xfrm>
            <a:off x="4572000" y="0"/>
            <a:ext cx="3733800" cy="4957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249" t="20926" r="3056" b="40185"/>
          <a:stretch/>
        </p:blipFill>
        <p:spPr>
          <a:xfrm>
            <a:off x="6159500" y="4917993"/>
            <a:ext cx="6032500" cy="1940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249" t="13332" r="22084" b="59631"/>
          <a:stretch/>
        </p:blipFill>
        <p:spPr>
          <a:xfrm>
            <a:off x="63500" y="4980454"/>
            <a:ext cx="6096000" cy="18542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54828"/>
            <a:ext cx="4600762" cy="619872"/>
          </a:xfrm>
        </p:spPr>
        <p:txBody>
          <a:bodyPr/>
          <a:lstStyle/>
          <a:p>
            <a:r>
              <a:rPr lang="ru-RU" sz="3600" dirty="0" smtClean="0"/>
              <a:t>Большая столовая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1112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68" y="180395"/>
            <a:ext cx="9404723" cy="1400530"/>
          </a:xfrm>
        </p:spPr>
        <p:txBody>
          <a:bodyPr/>
          <a:lstStyle/>
          <a:p>
            <a:r>
              <a:rPr lang="ru-RU" dirty="0" smtClean="0"/>
              <a:t>Белый Зал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168" y="880660"/>
            <a:ext cx="6754862" cy="2501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Интересная особенность Белого зала - это зеркала, которые находятся напротив каминов в других комнатах. Так, когда двери открыты, в зеркалах зала можно было их увидеть.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930" t="3508" r="9708" b="41386"/>
          <a:stretch/>
        </p:blipFill>
        <p:spPr>
          <a:xfrm>
            <a:off x="280168" y="2938607"/>
            <a:ext cx="7251033" cy="3766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440" t="2488" r="13747" b="19955"/>
          <a:stretch/>
        </p:blipFill>
        <p:spPr>
          <a:xfrm>
            <a:off x="7732294" y="24892"/>
            <a:ext cx="4459706" cy="3715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839" r="7101" b="17979"/>
          <a:stretch/>
        </p:blipFill>
        <p:spPr>
          <a:xfrm>
            <a:off x="7732295" y="3785935"/>
            <a:ext cx="4447804" cy="307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8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65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073" y="709683"/>
            <a:ext cx="5911637" cy="5538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Дом Бажанова — памятник архитектуры в стиле модерн. Построен в 1909 году для Торгово-промышленного товарищества «Ф. Г. Бажанов и А. П. Чувалдина» архитектором Павлом Федотовичем Алёшиным. Находится в Санкт-Петербурге, современный адрес — улица Марата, дом 72.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930" t="-338" r="10252" b="338"/>
          <a:stretch/>
        </p:blipFill>
        <p:spPr>
          <a:xfrm>
            <a:off x="7506268" y="1460345"/>
            <a:ext cx="4135272" cy="40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1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74256" y="1766317"/>
            <a:ext cx="4512861" cy="3024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входе нас встречает прекрасная лестница и куклы авторства Ирины Даулиной в карнавальных костюмах, однако в старые времена на этом месте стояли фигурки в народных </a:t>
            </a:r>
            <a:r>
              <a:rPr lang="ru-RU" sz="2400" dirty="0" smtClean="0"/>
              <a:t>костюмах.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512" t="13135" r="14727" b="25373"/>
          <a:stretch/>
        </p:blipFill>
        <p:spPr>
          <a:xfrm>
            <a:off x="163772" y="573207"/>
            <a:ext cx="7110484" cy="4217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766" t="41392" r="4876" b="33932"/>
          <a:stretch/>
        </p:blipFill>
        <p:spPr>
          <a:xfrm>
            <a:off x="341193" y="5022377"/>
            <a:ext cx="8079474" cy="16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8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238" y="1191370"/>
            <a:ext cx="5506752" cy="6308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Из парадной лестницы мы попадаем в приемную, в которой находится наш главный герой - камин, отделанный по эскизам Михаила Врубеля «Вольга и Микула». Вся отделка пропитана символизмом и духом русского народа. Этот камин был отправлен на всемирную выставку в Париж, где получил 1 место.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9" t="20172" r="1691" b="26585"/>
          <a:stretch/>
        </p:blipFill>
        <p:spPr>
          <a:xfrm>
            <a:off x="5808990" y="4203510"/>
            <a:ext cx="6383010" cy="2647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35" r="2151" b="38707"/>
          <a:stretch/>
        </p:blipFill>
        <p:spPr>
          <a:xfrm>
            <a:off x="6502955" y="0"/>
            <a:ext cx="4995080" cy="42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208" y="485701"/>
            <a:ext cx="6048114" cy="6106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Рассказывая о доме </a:t>
            </a:r>
            <a:r>
              <a:rPr lang="ru-RU" sz="2400" dirty="0" smtClean="0"/>
              <a:t>Бажанова </a:t>
            </a:r>
            <a:r>
              <a:rPr lang="ru-RU" sz="2400" dirty="0"/>
              <a:t>нельзя не упомянуть Павла Федоровича Алёшина, архитектора, который создал всю эту красоту.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Бажанов </a:t>
            </a:r>
            <a:r>
              <a:rPr lang="ru-RU" sz="2400" dirty="0"/>
              <a:t>и Алёшин нашли друг друга: щедрый заказчик, который не скупился выделять средства на отделку дома и гениальный творец, желающий воссоздать свою задумку на максимум.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Много </a:t>
            </a:r>
            <a:r>
              <a:rPr lang="ru-RU" sz="2400" dirty="0"/>
              <a:t>раз он ездил заграницу, вдохновлялся, чтобы приехав на родину продолжать работать над грандиозным проектом.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438" r="28010"/>
          <a:stretch/>
        </p:blipFill>
        <p:spPr>
          <a:xfrm>
            <a:off x="7083187" y="485701"/>
            <a:ext cx="4317481" cy="56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694965"/>
            <a:ext cx="6428096" cy="6163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Интересна планировка дома: на вид небольшой «замок» уходит вглубь, поэтому не создаётся впечатления громоздкости постройки.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Всего </a:t>
            </a:r>
            <a:r>
              <a:rPr lang="ru-RU" dirty="0"/>
              <a:t>в доме было около 10 корпусов и 3 внутренних дворика, один из которых вмещал в себя конюшню и </a:t>
            </a:r>
            <a:r>
              <a:rPr lang="ru-RU" dirty="0" smtClean="0"/>
              <a:t>стойло </a:t>
            </a:r>
            <a:r>
              <a:rPr lang="ru-RU" dirty="0"/>
              <a:t>для коров. В доме проживало </a:t>
            </a:r>
            <a:r>
              <a:rPr lang="ru-RU" dirty="0" smtClean="0"/>
              <a:t>89  </a:t>
            </a:r>
            <a:r>
              <a:rPr lang="ru-RU" dirty="0"/>
              <a:t>человек и прислуга, живущая в самой дальней части дома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Весь </a:t>
            </a:r>
            <a:r>
              <a:rPr lang="ru-RU" dirty="0"/>
              <a:t>дом был оснащен системой вентиляции, поэтому присутствие животных никак не докучало жителям.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Дом </a:t>
            </a:r>
            <a:r>
              <a:rPr lang="ru-RU" dirty="0"/>
              <a:t>спроектирован так, что все служебные помещения (</a:t>
            </a:r>
            <a:r>
              <a:rPr lang="ru-RU" dirty="0" smtClean="0"/>
              <a:t>дровяники</a:t>
            </a:r>
            <a:r>
              <a:rPr lang="ru-RU" dirty="0"/>
              <a:t>, ледники) находились под землёй, также присутствовали рельсы, по которым на вагонетках подвозили продукты прямо в квартиры.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38" t="16853" r="63744" b="46828"/>
          <a:stretch/>
        </p:blipFill>
        <p:spPr>
          <a:xfrm>
            <a:off x="6687402" y="1326708"/>
            <a:ext cx="5201574" cy="48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2243" y="1661147"/>
            <a:ext cx="498358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Баженов со своей супругой поженились, когда девушке было 16 лет. Он был приказчиком и женился на купеческой дочери. Семья была очень дружной и сплоченной! У них было 11 детей, смех которых было слышно во всем доме.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22" t="12936" r="3477" b="12637"/>
          <a:stretch/>
        </p:blipFill>
        <p:spPr>
          <a:xfrm>
            <a:off x="6714698" y="1206757"/>
            <a:ext cx="4449172" cy="510426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2243" y="463817"/>
            <a:ext cx="3380280" cy="946140"/>
          </a:xfrm>
        </p:spPr>
        <p:txBody>
          <a:bodyPr/>
          <a:lstStyle/>
          <a:p>
            <a:r>
              <a:rPr lang="ru-RU" dirty="0" smtClean="0"/>
              <a:t>Семья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03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685" y="368490"/>
            <a:ext cx="3780430" cy="4839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Кабинет имел одну особенность: если двери открыты, то можно было услышать любой шорох на другом конце дома, а при закрытых дверях как бы громко не говорили в кабинете, снаружи ничего слышно не было. Алешин говорил: «От изящного к полезному» Внутри можно увидеть отделку из дерева и небольшой камин в углу.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15" y="467436"/>
            <a:ext cx="4293927" cy="5725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30" y="1716207"/>
            <a:ext cx="3357349" cy="44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5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135" y="349250"/>
            <a:ext cx="7413010" cy="20335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Холл почти полностью сохранился. Тема: прощание с семьёй, которая активно прослеживается. 11 детей на стене - символ большой семьи хозяина дома.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623" t="26560" r="28543" b="41949"/>
          <a:stretch/>
        </p:blipFill>
        <p:spPr>
          <a:xfrm>
            <a:off x="-2560" y="2685909"/>
            <a:ext cx="7772400" cy="4094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573" t="35926" r="33084" b="36297"/>
          <a:stretch/>
        </p:blipFill>
        <p:spPr>
          <a:xfrm>
            <a:off x="8411570" y="18269"/>
            <a:ext cx="378043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11" t="833" r="13333" b="29167"/>
          <a:stretch/>
        </p:blipFill>
        <p:spPr>
          <a:xfrm>
            <a:off x="7791450" y="1979637"/>
            <a:ext cx="44005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98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</TotalTime>
  <Words>632</Words>
  <Application>Microsoft Office PowerPoint</Application>
  <PresentationFormat>Произвольный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</vt:lpstr>
      <vt:lpstr>Экскурсия в дом Бажанова  Детская библиотека имени А.С. 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</vt:lpstr>
      <vt:lpstr>Презентация PowerPoint</vt:lpstr>
      <vt:lpstr>Презентация PowerPoint</vt:lpstr>
      <vt:lpstr>Презентация PowerPoint</vt:lpstr>
      <vt:lpstr>Большая столовая</vt:lpstr>
      <vt:lpstr>Белый Зал</vt:lpstr>
      <vt:lpstr>Спасибо за внимание!!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дом Бажанова Детская библиотека имени А. С. Пушкина</dc:title>
  <dc:creator>Евгений Соколов</dc:creator>
  <cp:lastModifiedBy>ws lib-01</cp:lastModifiedBy>
  <cp:revision>12</cp:revision>
  <dcterms:created xsi:type="dcterms:W3CDTF">2023-06-25T16:40:08Z</dcterms:created>
  <dcterms:modified xsi:type="dcterms:W3CDTF">2023-06-30T11:07:26Z</dcterms:modified>
</cp:coreProperties>
</file>